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91" r:id="rId4"/>
    <p:sldId id="278" r:id="rId5"/>
    <p:sldId id="284" r:id="rId6"/>
    <p:sldId id="265" r:id="rId7"/>
    <p:sldId id="293" r:id="rId8"/>
    <p:sldId id="269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howGuides="1">
      <p:cViewPr>
        <p:scale>
          <a:sx n="62" d="100"/>
          <a:sy n="62" d="100"/>
        </p:scale>
        <p:origin x="-73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67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04800"/>
            <a:ext cx="655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 ĐT QUẬN LONG BIÊN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899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MĨ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048000"/>
            <a:ext cx="85344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“Cả nhà thương nhau”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TC “Ai đoán giỏi”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MGB 3-4 tuổi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:Nguyễn Thị Nhung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564535"/>
            <a:ext cx="274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487299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4899660" cy="514159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276600" y="0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 ĐỊNH TỔ CHỨC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fontAlgn="base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tranh gia đình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0" y="1066800"/>
            <a:ext cx="91440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“Cả nhà thương nhau”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T/g Phan Văn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NhaThuongNhauBeatInstrumental-MinhNgoc-363338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7023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41910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52400"/>
            <a:ext cx="9986010" cy="6179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257175"/>
            <a:ext cx="1164336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9525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HÁT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NhaThuongNhauBeatInstrumental-MinhNgoc-363338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7023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6120" y="41910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163830"/>
            <a:ext cx="12183745" cy="65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2438400"/>
            <a:ext cx="44958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4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aNhaThuongNhauBeatInstrumental-MinhNgoc-363338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7023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46482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52400"/>
            <a:ext cx="1147953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1524000" y="762000"/>
            <a:ext cx="91440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 “Ai đoán giỏi”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/>
              <a:t>- </a:t>
            </a:r>
            <a:r>
              <a:rPr lang="vi-VN" sz="3600" dirty="0"/>
              <a:t>Cách chơi</a:t>
            </a:r>
            <a:r>
              <a:rPr lang="vi-VN" sz="3600" dirty="0" smtClean="0"/>
              <a:t>:</a:t>
            </a:r>
            <a:endParaRPr lang="en-US" sz="3600" dirty="0" smtClean="0"/>
          </a:p>
          <a:p>
            <a:r>
              <a:rPr lang="vi-VN" sz="3600" dirty="0" smtClean="0"/>
              <a:t>- </a:t>
            </a:r>
            <a:r>
              <a:rPr lang="en-US" altLang="vi-VN" sz="3600" dirty="0" smtClean="0"/>
              <a:t>C</a:t>
            </a:r>
            <a:r>
              <a:rPr lang="vi-VN" sz="3600" dirty="0" smtClean="0"/>
              <a:t>ô cho trẻ ngồi hình vòng cung. Cô gọi 1 trẻ lên chơi và đội mũ chóp.Cô gọi 1 trẻ hát, khi bài hát kết thúc, bỏ mũ chóp ra trẻ phải đoán được tên bạn vừa hát bài hát.</a:t>
            </a:r>
            <a:endParaRPr lang="vi-VN" sz="3600" dirty="0" smtClean="0"/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oToiDiLamMuaVoi-VA-47639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52400"/>
            <a:ext cx="11554460" cy="652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WPS Presentation</Application>
  <PresentationFormat>On-screen Show (4:3)</PresentationFormat>
  <Paragraphs>37</Paragraphs>
  <Slides>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DẠY TRẺ HÁT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Windows User</dc:creator>
  <cp:lastModifiedBy>Minhthangpc.VN</cp:lastModifiedBy>
  <cp:revision>31</cp:revision>
  <dcterms:created xsi:type="dcterms:W3CDTF">2021-03-07T13:50:00Z</dcterms:created>
  <dcterms:modified xsi:type="dcterms:W3CDTF">2024-10-12T02:59:05Z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F026A45D32EE44EE81B9F58DB35B8FCE_13</vt:lpwstr>
  </property>
  <property fmtid="{D5CDD505-2E9C-101B-9397-08002B2CF9AE}" pid="3" name="KSOProductBuildVer">
    <vt:lpwstr>1033-12.2.0.18283</vt:lpwstr>
  </property>
</Properties>
</file>